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62" r:id="rId3"/>
    <p:sldId id="259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C5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94694"/>
  </p:normalViewPr>
  <p:slideViewPr>
    <p:cSldViewPr snapToGrid="0" snapToObjects="1">
      <p:cViewPr>
        <p:scale>
          <a:sx n="94" d="100"/>
          <a:sy n="94" d="100"/>
        </p:scale>
        <p:origin x="28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C5B8E2-BEAB-7241-B2A3-2B92C0B73338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CC729-C1FD-C741-BA84-021EA4DCB1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27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BCC729-C1FD-C741-BA84-021EA4DCB1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1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B0FB2-3A37-FC45-9B42-BAC4C4754C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11351-5FA9-4249-BF83-03918D44C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625B2-D191-7744-B1CD-45A165D4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39C7B-5C1F-3A44-83D8-4D99B62E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DCA13-411F-9044-BBD8-86BD9B1A6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3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5FBC1-F747-5948-8F54-90CA04009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DBB646-D6F6-9C4D-B148-DE1EE7E26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02E1DF-FDAD-4944-BD55-4EE691361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328BC-4CB0-DD44-9CB4-3878D51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8B641-A7A7-2F4B-B46C-89343260F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555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20F030-D6D3-FC4E-99E8-795B57BE82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26DDF6-7E1E-1F48-8E8B-338CC5682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2F8CF-6E76-A74A-BEEE-F64FE73DB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8209A-73BC-AC4E-87EB-A3640036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E1ADF-D995-5040-BA6E-A40B79E5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541E9-85BD-6E44-8982-3F8CA7786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18088-4042-6446-AAF2-5C1DB0348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2EFF8-EA8D-A348-9D3E-7DE30C537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2D39E-0299-8A4C-810A-217292155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80116-0608-5F48-99F9-A1B275462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358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577E3-7EDF-D848-B5DC-99CDF1529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39818-1215-3240-A571-2E813E666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04931-EFC9-654C-922C-507046FF1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D04D7-17CF-5F4B-8D45-8FE9461EE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62E43-2387-0D46-8BBB-568DC739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17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EA5B6-26A8-9147-85EF-29984195E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AAD2D-7CC0-B440-BA3A-5A345DD5C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36378-1E05-4D45-8B41-64BF91DFF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AB92F-DFED-A447-8B44-44442BCA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4EB37-3A6E-2A4F-85B3-F3A3D282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94A0C-D5D3-CA45-BC29-D838D516D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74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64D86-39F5-D44A-8BB6-115A64BD1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C915B5-D2C8-E747-86B3-ACB398829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944B8-2F44-7146-B131-C1364F29CA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8706CF-1F1E-3347-884A-BF96C86B2A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B07F0A-36F8-1548-B0C6-54114187B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068A22-DADC-0143-9650-6CA0B110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EBB55A-4EF7-8E42-89AE-A074D46F3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192B87-0203-3F43-B524-EDB080AC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10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82F30-AF9C-B244-B718-AB02CF7A5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246DB-B345-914B-8FC0-10C53972B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2C3D36-E382-B14E-8972-0DC46C417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572D4-5A26-0849-9B72-453738E79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76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FEF25-A6ED-F049-8B9F-02FD0E284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749055-FA51-4A40-BDAA-7F5E0455C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64CD6-430E-0040-9511-E5CC607A6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6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F0C90-4C9B-8440-A170-30A53515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3A6EB-8EA1-5742-91C8-DD6188056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4D6815-430E-0242-9574-720E7BF26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C1FCE-CADA-3440-BE2D-3E91E6803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689C3-4FE2-9542-8F0A-6A8C4584C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EE3D22-3639-3C4A-83DA-03D2B76A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81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6EE8-FB6F-3C4B-BCA7-B377F1389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18170C-62E4-E74D-A944-2702A634C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4BA73-B2DB-1445-BA85-CC9A9EBA8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76DB0-8BD7-A447-9CC5-787A37925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38925-5D4E-7E4F-A8ED-98A750923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40718-51BE-4E46-91B9-F8F084DCB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802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66CE0D-A49A-8D4C-B985-6ACD95608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BC3685-4F9C-A745-A379-88F3A6B91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F556B-FE60-9B42-BB5E-56ED88075E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CC6A6-9985-7C4F-B8A7-77E03360B10B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8B805-4A9C-4E49-B698-85E56BC1D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8D1AB-D4E3-C842-8B4F-11FB2BFF7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07FCC-A06F-8949-91AD-0645F0AA9F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73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Expedia_2012_logo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commons.wikimedia.org/wiki/File:Expedia_2012_logo.svg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hyperlink" Target="https://en.wikipedia.org/wiki/File:Chicago3_SvG.jpg" TargetMode="External"/><Relationship Id="rId18" Type="http://schemas.openxmlformats.org/officeDocument/2006/relationships/image" Target="../media/image10.jpg"/><Relationship Id="rId3" Type="http://schemas.openxmlformats.org/officeDocument/2006/relationships/hyperlink" Target="https://commons.wikimedia.org/wiki/File:Expedia_2012_logo.svg" TargetMode="External"/><Relationship Id="rId7" Type="http://schemas.openxmlformats.org/officeDocument/2006/relationships/hyperlink" Target="http://www.ecointeligencia.com/2013/01/seattle-ciudad-verde-brillante-neutra-carbono/" TargetMode="External"/><Relationship Id="rId12" Type="http://schemas.openxmlformats.org/officeDocument/2006/relationships/image" Target="../media/image7.jpg"/><Relationship Id="rId17" Type="http://schemas.openxmlformats.org/officeDocument/2006/relationships/hyperlink" Target="https://pixabay.com/en/new-york-skyline-new-york-city-city-668616/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hyperlink" Target="https://futurism.com/denver-wants-become-smart-city/" TargetMode="External"/><Relationship Id="rId5" Type="http://schemas.openxmlformats.org/officeDocument/2006/relationships/hyperlink" Target="http://en.wikipedia.org/wiki/File:Downtown_atlanta_night.jpg" TargetMode="External"/><Relationship Id="rId15" Type="http://schemas.openxmlformats.org/officeDocument/2006/relationships/hyperlink" Target="https://en.wikipedia.org/wiki/Downtown_Dallas" TargetMode="External"/><Relationship Id="rId10" Type="http://schemas.openxmlformats.org/officeDocument/2006/relationships/image" Target="../media/image6.jpg"/><Relationship Id="rId19" Type="http://schemas.openxmlformats.org/officeDocument/2006/relationships/hyperlink" Target="http://twocolorsintheair.blogspot.com/2011/02/california-baby.html" TargetMode="External"/><Relationship Id="rId4" Type="http://schemas.openxmlformats.org/officeDocument/2006/relationships/image" Target="../media/image3.jpg"/><Relationship Id="rId9" Type="http://schemas.openxmlformats.org/officeDocument/2006/relationships/hyperlink" Target="http://en.m.wikipedia.org/wiki/File:Los_Angeles_Skyline_at_Night.jpg" TargetMode="External"/><Relationship Id="rId1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Expedia_2012_logo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Expedia_2012_logo.sv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60ED35-8E70-5C41-AC8F-75547E2C32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What affects the cost of a plane ticket?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C95B8-F618-DB42-B9EC-7350D11CE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Bianca Orozco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File:Expedia 2012 logo.svg - Wikimedia Commons">
            <a:extLst>
              <a:ext uri="{FF2B5EF4-FFF2-40B4-BE49-F238E27FC236}">
                <a16:creationId xmlns:a16="http://schemas.microsoft.com/office/drawing/2014/main" id="{D5FFE91B-2D9C-414E-80D3-419A3FFC6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19382" y="2147858"/>
            <a:ext cx="4047843" cy="11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09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File:Expedia 2012 logo.svg - Wikimedia Commons">
            <a:extLst>
              <a:ext uri="{FF2B5EF4-FFF2-40B4-BE49-F238E27FC236}">
                <a16:creationId xmlns:a16="http://schemas.microsoft.com/office/drawing/2014/main" id="{38904161-9E1F-6245-9116-AEA24BB9E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3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3540" y="300155"/>
            <a:ext cx="2374413" cy="7004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029D2C-A533-B64B-BC78-3F81955AB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40" y="1580362"/>
            <a:ext cx="6466365" cy="3697275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464611A4-250C-FE43-A2D5-A52AD93759DA}"/>
              </a:ext>
            </a:extLst>
          </p:cNvPr>
          <p:cNvSpPr/>
          <p:nvPr/>
        </p:nvSpPr>
        <p:spPr>
          <a:xfrm>
            <a:off x="530087" y="1580362"/>
            <a:ext cx="2663687" cy="274942"/>
          </a:xfrm>
          <a:prstGeom prst="frame">
            <a:avLst>
              <a:gd name="adj1" fmla="val 863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27654AF6-3B61-B440-9E66-3A7C97A7000A}"/>
              </a:ext>
            </a:extLst>
          </p:cNvPr>
          <p:cNvSpPr/>
          <p:nvPr/>
        </p:nvSpPr>
        <p:spPr>
          <a:xfrm>
            <a:off x="350044" y="4704522"/>
            <a:ext cx="2663687" cy="178904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ame 23">
            <a:extLst>
              <a:ext uri="{FF2B5EF4-FFF2-40B4-BE49-F238E27FC236}">
                <a16:creationId xmlns:a16="http://schemas.microsoft.com/office/drawing/2014/main" id="{AA2CBE95-B4CF-1F4F-AF0C-8E908A51D9A8}"/>
              </a:ext>
            </a:extLst>
          </p:cNvPr>
          <p:cNvSpPr/>
          <p:nvPr/>
        </p:nvSpPr>
        <p:spPr>
          <a:xfrm>
            <a:off x="350044" y="4883425"/>
            <a:ext cx="973789" cy="172279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ame 24">
            <a:extLst>
              <a:ext uri="{FF2B5EF4-FFF2-40B4-BE49-F238E27FC236}">
                <a16:creationId xmlns:a16="http://schemas.microsoft.com/office/drawing/2014/main" id="{B0CB888B-EBD2-4248-9E6A-50B6300E0FB7}"/>
              </a:ext>
            </a:extLst>
          </p:cNvPr>
          <p:cNvSpPr/>
          <p:nvPr/>
        </p:nvSpPr>
        <p:spPr>
          <a:xfrm>
            <a:off x="5680365" y="4704522"/>
            <a:ext cx="359828" cy="178904"/>
          </a:xfrm>
          <a:prstGeom prst="frame">
            <a:avLst>
              <a:gd name="adj1" fmla="val 1129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E214AF2-CFF2-D94D-801A-D94F71BCA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120141"/>
              </p:ext>
            </p:extLst>
          </p:nvPr>
        </p:nvGraphicFramePr>
        <p:xfrm>
          <a:off x="7523829" y="1855304"/>
          <a:ext cx="3865419" cy="3337560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1947717">
                  <a:extLst>
                    <a:ext uri="{9D8B030D-6E8A-4147-A177-3AD203B41FA5}">
                      <a16:colId xmlns:a16="http://schemas.microsoft.com/office/drawing/2014/main" val="1256298373"/>
                    </a:ext>
                  </a:extLst>
                </a:gridCol>
                <a:gridCol w="1917702">
                  <a:extLst>
                    <a:ext uri="{9D8B030D-6E8A-4147-A177-3AD203B41FA5}">
                      <a16:colId xmlns:a16="http://schemas.microsoft.com/office/drawing/2014/main" val="24230478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Departure 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390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Arrival Airport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84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Flight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12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Departure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373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Arrival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6248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870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888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Airline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285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271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9ED4320-9E04-194A-B9EA-46D47F5B1DB6}"/>
              </a:ext>
            </a:extLst>
          </p:cNvPr>
          <p:cNvSpPr txBox="1"/>
          <p:nvPr/>
        </p:nvSpPr>
        <p:spPr>
          <a:xfrm>
            <a:off x="9471547" y="1786073"/>
            <a:ext cx="1931349" cy="1211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60"/>
              </a:lnSpc>
            </a:pPr>
            <a:r>
              <a:rPr lang="en-US" dirty="0"/>
              <a:t>Seattle SEA</a:t>
            </a:r>
          </a:p>
          <a:p>
            <a:pPr>
              <a:lnSpc>
                <a:spcPts val="2960"/>
              </a:lnSpc>
            </a:pPr>
            <a:r>
              <a:rPr lang="en-US" dirty="0"/>
              <a:t>Los Angeles LAX</a:t>
            </a:r>
          </a:p>
          <a:p>
            <a:pPr>
              <a:lnSpc>
                <a:spcPts val="2960"/>
              </a:lnSpc>
            </a:pPr>
            <a:r>
              <a:rPr lang="en-US" dirty="0"/>
              <a:t>Fri, Oct. 11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E6FDC1-28AB-CE45-BA77-0E31BEE2F4BD}"/>
              </a:ext>
            </a:extLst>
          </p:cNvPr>
          <p:cNvSpPr txBox="1"/>
          <p:nvPr/>
        </p:nvSpPr>
        <p:spPr>
          <a:xfrm>
            <a:off x="9471547" y="2901672"/>
            <a:ext cx="1931349" cy="1595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60"/>
              </a:lnSpc>
            </a:pPr>
            <a:r>
              <a:rPr lang="en-US" dirty="0"/>
              <a:t>3:30pm</a:t>
            </a:r>
          </a:p>
          <a:p>
            <a:pPr>
              <a:lnSpc>
                <a:spcPts val="2960"/>
              </a:lnSpc>
            </a:pPr>
            <a:r>
              <a:rPr lang="en-US" dirty="0"/>
              <a:t>8:04pm</a:t>
            </a:r>
          </a:p>
          <a:p>
            <a:pPr>
              <a:lnSpc>
                <a:spcPts val="2960"/>
              </a:lnSpc>
            </a:pPr>
            <a:r>
              <a:rPr lang="en-US" dirty="0"/>
              <a:t>4h 34m</a:t>
            </a:r>
          </a:p>
          <a:p>
            <a:pPr>
              <a:lnSpc>
                <a:spcPts val="2960"/>
              </a:lnSpc>
            </a:pPr>
            <a:r>
              <a:rPr lang="en-US" dirty="0"/>
              <a:t>1 stop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B5F6F9-FF2F-764D-BB6A-E623603411F6}"/>
              </a:ext>
            </a:extLst>
          </p:cNvPr>
          <p:cNvSpPr txBox="1"/>
          <p:nvPr/>
        </p:nvSpPr>
        <p:spPr>
          <a:xfrm>
            <a:off x="9470186" y="4373255"/>
            <a:ext cx="1931349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60"/>
              </a:lnSpc>
            </a:pPr>
            <a:r>
              <a:rPr lang="en-US" dirty="0"/>
              <a:t>Spirit Airlines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A6390D-84BC-DC4C-ACB8-EAE503B82445}"/>
              </a:ext>
            </a:extLst>
          </p:cNvPr>
          <p:cNvSpPr txBox="1"/>
          <p:nvPr/>
        </p:nvSpPr>
        <p:spPr>
          <a:xfrm>
            <a:off x="9470186" y="4764724"/>
            <a:ext cx="1931349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960"/>
              </a:lnSpc>
            </a:pPr>
            <a:r>
              <a:rPr lang="en-US" dirty="0"/>
              <a:t>$325</a:t>
            </a:r>
          </a:p>
        </p:txBody>
      </p:sp>
    </p:spTree>
    <p:extLst>
      <p:ext uri="{BB962C8B-B14F-4D97-AF65-F5344CB8AC3E}">
        <p14:creationId xmlns:p14="http://schemas.microsoft.com/office/powerpoint/2010/main" val="27204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  <p:bldP spid="24" grpId="0" animBg="1"/>
      <p:bldP spid="25" grpId="0" animBg="1"/>
      <p:bldP spid="6" grpId="0"/>
      <p:bldP spid="29" grpId="0"/>
      <p:bldP spid="30" grpId="0"/>
      <p:bldP spid="3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File:Expedia 2012 logo.svg - Wikimedia Commons">
            <a:extLst>
              <a:ext uri="{FF2B5EF4-FFF2-40B4-BE49-F238E27FC236}">
                <a16:creationId xmlns:a16="http://schemas.microsoft.com/office/drawing/2014/main" id="{38904161-9E1F-6245-9116-AEA24BB9E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3540" y="300155"/>
            <a:ext cx="2374413" cy="700452"/>
          </a:xfrm>
          <a:prstGeom prst="rect">
            <a:avLst/>
          </a:prstGeom>
        </p:spPr>
      </p:pic>
      <p:pic>
        <p:nvPicPr>
          <p:cNvPr id="10" name="Picture 9" descr="File:Downtown atlanta night.jpg - Wikipedia">
            <a:extLst>
              <a:ext uri="{FF2B5EF4-FFF2-40B4-BE49-F238E27FC236}">
                <a16:creationId xmlns:a16="http://schemas.microsoft.com/office/drawing/2014/main" id="{E873B7E2-F2FF-8042-A451-E3145A86BAD8}"/>
              </a:ext>
            </a:extLst>
          </p:cNvPr>
          <p:cNvPicPr>
            <a:picLocks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2522" r="10446"/>
          <a:stretch/>
        </p:blipFill>
        <p:spPr>
          <a:xfrm>
            <a:off x="1022074" y="1376945"/>
            <a:ext cx="2374413" cy="2054941"/>
          </a:xfrm>
          <a:prstGeom prst="ellipse">
            <a:avLst/>
          </a:prstGeom>
        </p:spPr>
      </p:pic>
      <p:pic>
        <p:nvPicPr>
          <p:cNvPr id="13" name="Picture 12" descr="Seattle, ciudad verde, brillante y neutra en carbono - ecointeligencia - cambia a un estilo de ...">
            <a:extLst>
              <a:ext uri="{FF2B5EF4-FFF2-40B4-BE49-F238E27FC236}">
                <a16:creationId xmlns:a16="http://schemas.microsoft.com/office/drawing/2014/main" id="{2FA3AD83-3837-BB46-8FDE-2A13F8426F1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l="8218" t="1803" r="15721" b="-545"/>
          <a:stretch/>
        </p:blipFill>
        <p:spPr>
          <a:xfrm>
            <a:off x="3721578" y="4023570"/>
            <a:ext cx="2374415" cy="2054941"/>
          </a:xfrm>
          <a:prstGeom prst="ellipse">
            <a:avLst/>
          </a:prstGeom>
        </p:spPr>
      </p:pic>
      <p:pic>
        <p:nvPicPr>
          <p:cNvPr id="16" name="Picture 15" descr="File:Los Angeles Skyline at Night.jpg - Wikipedia">
            <a:extLst>
              <a:ext uri="{FF2B5EF4-FFF2-40B4-BE49-F238E27FC236}">
                <a16:creationId xmlns:a16="http://schemas.microsoft.com/office/drawing/2014/main" id="{87AB0089-5BA7-8143-B416-0CE7C06D8B7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15631" t="1812" r="8323" b="-722"/>
          <a:stretch/>
        </p:blipFill>
        <p:spPr>
          <a:xfrm>
            <a:off x="3721584" y="1374059"/>
            <a:ext cx="2374413" cy="2054940"/>
          </a:xfrm>
          <a:prstGeom prst="ellipse">
            <a:avLst/>
          </a:prstGeom>
        </p:spPr>
      </p:pic>
      <p:pic>
        <p:nvPicPr>
          <p:cNvPr id="28" name="Picture 27" descr="Denver Wants to Become a “Smart City”">
            <a:extLst>
              <a:ext uri="{FF2B5EF4-FFF2-40B4-BE49-F238E27FC236}">
                <a16:creationId xmlns:a16="http://schemas.microsoft.com/office/drawing/2014/main" id="{6C04213D-385F-E044-BC59-0C332B9E2B8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16736" r="-88"/>
          <a:stretch/>
        </p:blipFill>
        <p:spPr>
          <a:xfrm>
            <a:off x="1022076" y="4023570"/>
            <a:ext cx="2374414" cy="2054941"/>
          </a:xfrm>
          <a:prstGeom prst="ellipse">
            <a:avLst/>
          </a:prstGeom>
        </p:spPr>
      </p:pic>
      <p:pic>
        <p:nvPicPr>
          <p:cNvPr id="31" name="Picture 30" descr="File:Chicago3 SvG.jpg - Wikipedia">
            <a:extLst>
              <a:ext uri="{FF2B5EF4-FFF2-40B4-BE49-F238E27FC236}">
                <a16:creationId xmlns:a16="http://schemas.microsoft.com/office/drawing/2014/main" id="{F35D2FA6-EF85-9047-A16A-BD6F7B81618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rcRect l="4236" t="1650" r="22423" b="73"/>
          <a:stretch/>
        </p:blipFill>
        <p:spPr>
          <a:xfrm>
            <a:off x="6421082" y="4023571"/>
            <a:ext cx="2374413" cy="2054940"/>
          </a:xfrm>
          <a:prstGeom prst="ellipse">
            <a:avLst/>
          </a:prstGeom>
        </p:spPr>
      </p:pic>
      <p:pic>
        <p:nvPicPr>
          <p:cNvPr id="34" name="Picture 33" descr="Downtown Dallas - Wikipedia">
            <a:extLst>
              <a:ext uri="{FF2B5EF4-FFF2-40B4-BE49-F238E27FC236}">
                <a16:creationId xmlns:a16="http://schemas.microsoft.com/office/drawing/2014/main" id="{E18C6DD2-026A-184A-9A94-99D558F7136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 l="9702" t="787" r="22093" b="3568"/>
          <a:stretch/>
        </p:blipFill>
        <p:spPr>
          <a:xfrm>
            <a:off x="9120595" y="1374059"/>
            <a:ext cx="2374412" cy="2054941"/>
          </a:xfrm>
          <a:prstGeom prst="ellipse">
            <a:avLst/>
          </a:prstGeom>
        </p:spPr>
      </p:pic>
      <p:pic>
        <p:nvPicPr>
          <p:cNvPr id="40" name="Picture 39" descr="New York Skyline City · Free photo on Pixabay">
            <a:extLst>
              <a:ext uri="{FF2B5EF4-FFF2-40B4-BE49-F238E27FC236}">
                <a16:creationId xmlns:a16="http://schemas.microsoft.com/office/drawing/2014/main" id="{3B9DEB79-4719-AD41-8849-5C3A9A68ACD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837473B0-CC2E-450A-ABE3-18F120FF3D39}">
                <a1611:picAttrSrcUrl xmlns:a1611="http://schemas.microsoft.com/office/drawing/2016/11/main" r:id="rId17"/>
              </a:ext>
            </a:extLst>
          </a:blip>
          <a:srcRect l="10871" t="1214" r="13451" b="542"/>
          <a:stretch/>
        </p:blipFill>
        <p:spPr>
          <a:xfrm>
            <a:off x="9120593" y="4023569"/>
            <a:ext cx="2374416" cy="2054941"/>
          </a:xfrm>
          <a:prstGeom prst="ellipse">
            <a:avLst/>
          </a:prstGeom>
        </p:spPr>
      </p:pic>
      <p:pic>
        <p:nvPicPr>
          <p:cNvPr id="47" name="Picture 46" descr="- Colors in the air -: California baby">
            <a:extLst>
              <a:ext uri="{FF2B5EF4-FFF2-40B4-BE49-F238E27FC236}">
                <a16:creationId xmlns:a16="http://schemas.microsoft.com/office/drawing/2014/main" id="{2DCA6E2F-F250-EB49-8EA4-1CF897E03DD0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837473B0-CC2E-450A-ABE3-18F120FF3D39}">
                <a1611:picAttrSrcUrl xmlns:a1611="http://schemas.microsoft.com/office/drawing/2016/11/main" r:id="rId19"/>
              </a:ext>
            </a:extLst>
          </a:blip>
          <a:srcRect l="5933" r="7409"/>
          <a:stretch/>
        </p:blipFill>
        <p:spPr>
          <a:xfrm>
            <a:off x="6421085" y="1376022"/>
            <a:ext cx="2374413" cy="2054941"/>
          </a:xfrm>
          <a:prstGeom prst="ellipse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A26A18C8-B678-A849-8A6C-56E98A412986}"/>
              </a:ext>
            </a:extLst>
          </p:cNvPr>
          <p:cNvSpPr txBox="1"/>
          <p:nvPr/>
        </p:nvSpPr>
        <p:spPr>
          <a:xfrm>
            <a:off x="1757072" y="3438892"/>
            <a:ext cx="90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Atlanta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8E13C78-80FA-F541-BA18-857AB2907453}"/>
              </a:ext>
            </a:extLst>
          </p:cNvPr>
          <p:cNvSpPr txBox="1"/>
          <p:nvPr/>
        </p:nvSpPr>
        <p:spPr>
          <a:xfrm>
            <a:off x="4183621" y="3438892"/>
            <a:ext cx="1450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Los Angeles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6BB64C7-AC9A-6741-BFB5-89822B373617}"/>
              </a:ext>
            </a:extLst>
          </p:cNvPr>
          <p:cNvSpPr txBox="1"/>
          <p:nvPr/>
        </p:nvSpPr>
        <p:spPr>
          <a:xfrm>
            <a:off x="6782650" y="3438892"/>
            <a:ext cx="1651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San Francisco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D2FFD45-0711-394D-8C84-3BF77C31C7C3}"/>
              </a:ext>
            </a:extLst>
          </p:cNvPr>
          <p:cNvSpPr txBox="1"/>
          <p:nvPr/>
        </p:nvSpPr>
        <p:spPr>
          <a:xfrm>
            <a:off x="9855593" y="3438892"/>
            <a:ext cx="904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Dallas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C14246C-7A79-7248-A91E-CA113330867E}"/>
              </a:ext>
            </a:extLst>
          </p:cNvPr>
          <p:cNvSpPr txBox="1"/>
          <p:nvPr/>
        </p:nvSpPr>
        <p:spPr>
          <a:xfrm>
            <a:off x="1734907" y="6109191"/>
            <a:ext cx="948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Denver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D4253B1-67AC-3E41-8B39-D8B94CCB88CF}"/>
              </a:ext>
            </a:extLst>
          </p:cNvPr>
          <p:cNvSpPr txBox="1"/>
          <p:nvPr/>
        </p:nvSpPr>
        <p:spPr>
          <a:xfrm>
            <a:off x="4083147" y="6109191"/>
            <a:ext cx="1651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Seattle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D98EDE63-1901-5F4D-92F5-B7C898D0F2C7}"/>
              </a:ext>
            </a:extLst>
          </p:cNvPr>
          <p:cNvSpPr txBox="1"/>
          <p:nvPr/>
        </p:nvSpPr>
        <p:spPr>
          <a:xfrm>
            <a:off x="6951074" y="6109191"/>
            <a:ext cx="1314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Chicago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E1A3E9-60FE-C84F-A103-4DB6A7D6F3AF}"/>
              </a:ext>
            </a:extLst>
          </p:cNvPr>
          <p:cNvSpPr txBox="1"/>
          <p:nvPr/>
        </p:nvSpPr>
        <p:spPr>
          <a:xfrm>
            <a:off x="9482153" y="6109191"/>
            <a:ext cx="1651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New York City</a:t>
            </a:r>
          </a:p>
        </p:txBody>
      </p:sp>
    </p:spTree>
    <p:extLst>
      <p:ext uri="{BB962C8B-B14F-4D97-AF65-F5344CB8AC3E}">
        <p14:creationId xmlns:p14="http://schemas.microsoft.com/office/powerpoint/2010/main" val="562714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File:Expedia 2012 logo.svg - Wikimedia Commons">
            <a:extLst>
              <a:ext uri="{FF2B5EF4-FFF2-40B4-BE49-F238E27FC236}">
                <a16:creationId xmlns:a16="http://schemas.microsoft.com/office/drawing/2014/main" id="{38904161-9E1F-6245-9116-AEA24BB9E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3540" y="300155"/>
            <a:ext cx="2374413" cy="7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8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File:Expedia 2012 logo.svg - Wikimedia Commons">
            <a:extLst>
              <a:ext uri="{FF2B5EF4-FFF2-40B4-BE49-F238E27FC236}">
                <a16:creationId xmlns:a16="http://schemas.microsoft.com/office/drawing/2014/main" id="{38904161-9E1F-6245-9116-AEA24BB9E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23540" y="300155"/>
            <a:ext cx="2374413" cy="70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8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58</Words>
  <Application>Microsoft Macintosh PowerPoint</Application>
  <PresentationFormat>Widescreen</PresentationFormat>
  <Paragraphs>29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 Neue</vt:lpstr>
      <vt:lpstr>Office Theme</vt:lpstr>
      <vt:lpstr>What affects the cost of a plane ticket?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affects the cost of a plane ticket?</dc:title>
  <dc:creator>Bianca Orozco</dc:creator>
  <cp:lastModifiedBy>Bianca Orozco</cp:lastModifiedBy>
  <cp:revision>13</cp:revision>
  <dcterms:created xsi:type="dcterms:W3CDTF">2019-10-10T19:10:46Z</dcterms:created>
  <dcterms:modified xsi:type="dcterms:W3CDTF">2019-10-10T23:11:18Z</dcterms:modified>
</cp:coreProperties>
</file>